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59" d="100"/>
          <a:sy n="59" d="100"/>
        </p:scale>
        <p:origin x="114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2D808-D6F8-4178-881F-B61AA15C1786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C92F0-CCDC-4388-8EA2-147A8E545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5614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2D808-D6F8-4178-881F-B61AA15C1786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C92F0-CCDC-4388-8EA2-147A8E545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25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2D808-D6F8-4178-881F-B61AA15C1786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C92F0-CCDC-4388-8EA2-147A8E545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077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2D808-D6F8-4178-881F-B61AA15C1786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C92F0-CCDC-4388-8EA2-147A8E545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856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2D808-D6F8-4178-881F-B61AA15C1786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C92F0-CCDC-4388-8EA2-147A8E545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313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2D808-D6F8-4178-881F-B61AA15C1786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C92F0-CCDC-4388-8EA2-147A8E545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328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2D808-D6F8-4178-881F-B61AA15C1786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C92F0-CCDC-4388-8EA2-147A8E545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352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2D808-D6F8-4178-881F-B61AA15C1786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C92F0-CCDC-4388-8EA2-147A8E545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7138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2D808-D6F8-4178-881F-B61AA15C1786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C92F0-CCDC-4388-8EA2-147A8E545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9567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2D808-D6F8-4178-881F-B61AA15C1786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C92F0-CCDC-4388-8EA2-147A8E545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0953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2D808-D6F8-4178-881F-B61AA15C1786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C92F0-CCDC-4388-8EA2-147A8E545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667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42D808-D6F8-4178-881F-B61AA15C1786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DC92F0-CCDC-4388-8EA2-147A8E545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603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/>
              <a:t>C’est le passé compose ou l’imparfait?</a:t>
            </a:r>
            <a:endParaRPr lang="fr-FR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22514" y="789215"/>
            <a:ext cx="11669486" cy="5632311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742950" indent="-742950">
              <a:lnSpc>
                <a:spcPct val="200000"/>
              </a:lnSpc>
              <a:buAutoNum type="arabicPeriod"/>
            </a:pPr>
            <a:r>
              <a:rPr lang="fr-FR" sz="3600" b="1" dirty="0" smtClean="0"/>
              <a:t>J’ai vu </a:t>
            </a:r>
          </a:p>
          <a:p>
            <a:pPr marL="742950" indent="-742950">
              <a:lnSpc>
                <a:spcPct val="200000"/>
              </a:lnSpc>
              <a:buAutoNum type="arabicPeriod"/>
            </a:pPr>
            <a:r>
              <a:rPr lang="fr-FR" sz="3600" b="1" dirty="0" smtClean="0"/>
              <a:t>J’avais</a:t>
            </a:r>
          </a:p>
          <a:p>
            <a:pPr marL="742950" indent="-742950">
              <a:lnSpc>
                <a:spcPct val="200000"/>
              </a:lnSpc>
              <a:buAutoNum type="arabicPeriod"/>
            </a:pPr>
            <a:r>
              <a:rPr lang="fr-FR" sz="3600" b="1" dirty="0" smtClean="0"/>
              <a:t>Nous avons mangé</a:t>
            </a:r>
          </a:p>
          <a:p>
            <a:pPr marL="742950" indent="-742950">
              <a:lnSpc>
                <a:spcPct val="200000"/>
              </a:lnSpc>
              <a:buAutoNum type="arabicPeriod"/>
            </a:pPr>
            <a:r>
              <a:rPr lang="fr-FR" sz="3600" b="1" dirty="0" smtClean="0"/>
              <a:t>Vous aimiez</a:t>
            </a:r>
          </a:p>
          <a:p>
            <a:pPr marL="742950" indent="-742950">
              <a:lnSpc>
                <a:spcPct val="200000"/>
              </a:lnSpc>
              <a:buAutoNum type="arabicPeriod"/>
            </a:pPr>
            <a:r>
              <a:rPr lang="fr-FR" sz="3600" b="1" dirty="0" smtClean="0"/>
              <a:t>Elle est allée</a:t>
            </a:r>
          </a:p>
          <a:p>
            <a:pPr marL="742950" indent="-742950">
              <a:lnSpc>
                <a:spcPct val="200000"/>
              </a:lnSpc>
              <a:buAutoNum type="arabicPeriod"/>
            </a:pPr>
            <a:r>
              <a:rPr lang="fr-FR" sz="3600" b="1" dirty="0" smtClean="0"/>
              <a:t>J’allais</a:t>
            </a:r>
          </a:p>
          <a:p>
            <a:pPr marL="742950" indent="-742950">
              <a:lnSpc>
                <a:spcPct val="200000"/>
              </a:lnSpc>
              <a:buAutoNum type="arabicPeriod"/>
            </a:pPr>
            <a:r>
              <a:rPr lang="fr-FR" sz="3600" b="1" dirty="0" smtClean="0"/>
              <a:t>Je me suis réveillée</a:t>
            </a:r>
          </a:p>
          <a:p>
            <a:pPr marL="742950" indent="-742950">
              <a:lnSpc>
                <a:spcPct val="200000"/>
              </a:lnSpc>
              <a:buAutoNum type="arabicPeriod"/>
            </a:pPr>
            <a:r>
              <a:rPr lang="fr-FR" sz="3600" b="1" dirty="0" smtClean="0"/>
              <a:t>Elles prenaient</a:t>
            </a:r>
          </a:p>
          <a:p>
            <a:pPr marL="742950" indent="-742950">
              <a:lnSpc>
                <a:spcPct val="200000"/>
              </a:lnSpc>
              <a:buAutoNum type="arabicPeriod"/>
            </a:pPr>
            <a:r>
              <a:rPr lang="fr-FR" sz="3600" b="1" dirty="0" smtClean="0"/>
              <a:t>Tu as pris</a:t>
            </a:r>
          </a:p>
          <a:p>
            <a:pPr marL="742950" indent="-742950">
              <a:lnSpc>
                <a:spcPct val="200000"/>
              </a:lnSpc>
              <a:buAutoNum type="arabicPeriod"/>
            </a:pPr>
            <a:r>
              <a:rPr lang="fr-FR" sz="3600" b="1" dirty="0" smtClean="0"/>
              <a:t>Nous étions</a:t>
            </a: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18960284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</Words>
  <Application>Microsoft Office PowerPoint</Application>
  <PresentationFormat>Widescreen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2015-05-08T11:14:04Z</dcterms:created>
  <dcterms:modified xsi:type="dcterms:W3CDTF">2015-05-08T11:14:44Z</dcterms:modified>
</cp:coreProperties>
</file>